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6FDC2A3-93CA-4B25-95E2-D97E359FBC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5C103BE-99BB-4D31-AEE6-E05BBE734DE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8051F7A-7A6A-457E-9236-1060198D94E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396A4C9-CE33-417A-830C-3E5E976DF3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A3A472FB-9B8D-4D83-887D-5063C39CB7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799B716-659F-4686-9037-DBEF95FDAE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3468A1D-4279-4512-897F-D6CBC9B945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011747A-ACF2-47A4-9D0D-F5614DFA5D6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0EE155A-3BAD-4F76-8A44-414F727C87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D35809F-0A46-4ADC-AF66-7349C0B8AF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1F553541-B149-4937-8EAB-848FA73095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1542411E-6007-4A22-AC8D-4A8801B131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737F144-9A85-4E60-8A19-59077ADD81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77BEBB1-6DFF-49FE-9AF9-CBA9038E0FB7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0C20D32-396F-4FD5-A004-00BD993741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86FEDDA-BD25-4509-8443-87DA4C9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675326-E7A6-4E2F-84D8-EA019F62DC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0CED29-8C64-4561-8316-7FBCDE930F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63E603-72A6-412D-9658-E2E9D4953D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1831C-0610-4767-8575-610A3E52C8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573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7843E9-5DA4-4257-8E2E-D8F3909D2E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297304-B11E-441F-AFD8-1D52B5BFC4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3A8F62-0473-47BF-9BFA-937972309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BDFE7-7CAB-45C1-A2E6-6F52F870AA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953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44A3C4-5CD8-4B47-A278-C6A177B482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83F706-7DF4-4FC3-B47C-418C09128E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72FB96-4D07-47CF-ACFB-14CE1917D2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1A3F5-2472-488D-A53E-84B721DAA3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800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BFF40F-6337-4D85-AE71-530F8776F7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407AAB-105F-47AD-92A8-B54A2D56D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AA3DA1-E792-4DED-8B26-4313714C5D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42F7-752D-4040-8D99-6AD0C06BB6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167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B78068-2635-406A-8700-2EB8506EF2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B9E4AC-6D9F-4223-932F-D5F638C79E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14BAD5-6C33-4B63-A3CC-67A3A72E54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10E39-365C-46C1-B5D1-70BDBB13A5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275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B4846C-C9F5-4A1C-B41B-A598899D90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6BAB89-303B-4D17-A182-6D6B6B8075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75DD3B-0692-4300-A451-74BC8359AA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1B6D8-C3F6-467A-98C4-767794DD52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877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A1BEB80-3C83-4A5E-B7C1-8D2C1D80F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29F9AC-C50E-446E-94A8-3D1090C32D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80C763-FDCD-42E6-AFBC-1D0F3134EB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DBFB6-9A00-4D8C-B892-288C021F2C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990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A1C731-16B8-4271-AF92-52BAD99CCE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20B07D-2283-47F8-B9E7-A11892CA0A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7BC3038-BBA9-4E64-894F-0CDD64757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A181C-C36A-4111-BDCB-DD4A21C04C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804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F3D2632-311E-43D0-A590-C92502CCEA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5DCB5D-0C91-475F-ADB5-0B588097E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6271E71-F99F-48CB-9339-0555D5392D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B0996-5E32-43AA-AB87-51649BA3A3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703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18EB64-8C76-400F-94CB-E206FF0590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0E8C41-A589-438D-AFF5-0C302BD8CC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55CA81-F677-4BBF-B78F-94F6FCA15B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C77B-A772-475B-8E4B-60B9F966A4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942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353D61-7D62-45BE-911D-C28B23A208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649BF8-5D7A-47C4-8A14-98E183D9C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828629-8550-409D-B663-963B33667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B591A-0D4B-40E2-8796-6754582369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785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484B71-CE17-49E4-9669-52AA5ACDBB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15261B-A7B3-491F-8FB1-3EC5094D9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49CC91A-89E8-43A7-B848-2F282014BD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AFA838-39B8-404E-B8DB-1C08B9D168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FAD176-2257-4655-A99C-CFFEAE3133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5A7F91E4-8673-470B-92FD-00191E7126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09211B2-2306-4E0A-927D-FC2189986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25" y="3086100"/>
            <a:ext cx="8932863" cy="3667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関係にある</a:t>
            </a:r>
            <a:endParaRPr lang="en-US" altLang="ja-JP" sz="2000" b="1" dirty="0">
              <a:solidFill>
                <a:schemeClr val="accent3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Tx/>
              <a:buNone/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企業等として、</a:t>
            </a:r>
            <a:endParaRPr lang="en-US" altLang="ja-JP" sz="2000" b="1" dirty="0">
              <a:solidFill>
                <a:schemeClr val="accent3"/>
              </a:solidFill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①顧問：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PPP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②株保有・利益：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QQQ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③特許使用料：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RRR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④講演料：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SSS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製薬，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TTT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⑤原稿料：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UUU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⑥受託研究・共同研究費：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VVV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⑦奨学寄附金：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XXX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⑧寄附講座所属：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YYY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⑨贈答品などの報酬：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ZZZ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9587F0F-3776-499F-B58E-7A49EA67C0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425" y="552450"/>
            <a:ext cx="8932863" cy="252095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日本潰瘍学会</a:t>
            </a:r>
            <a:br>
              <a:rPr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200" b="1">
                <a:solidFill>
                  <a:srgbClr val="FFFF00"/>
                </a:solidFill>
                <a:ea typeface="ＭＳ Ｐゴシック" panose="020B0600070205080204" pitchFamily="50" charset="-128"/>
              </a:rPr>
              <a:t>発表者名（全員記載）：○○ ○○ 、 ○○ ○○ 、・・・　（◎発表責任者）</a:t>
            </a:r>
            <a:endParaRPr lang="en-US" altLang="ja-JP" sz="2200" b="1">
              <a:solidFill>
                <a:srgbClr val="FFFF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4B2AAAB0-5E81-410E-B079-B1AF2E23C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90488"/>
            <a:ext cx="755015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様式１－Ａ　（申告すべき</a:t>
            </a:r>
            <a:r>
              <a:rPr kumimoji="0" lang="en-US" altLang="ja-JP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状態（過去</a:t>
            </a:r>
            <a:r>
              <a:rPr kumimoji="0" lang="en-US" altLang="ja-JP" sz="2400" b="1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kumimoji="0" lang="ja-JP" altLang="en-US" sz="2400" b="1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年間</a:t>
            </a:r>
            <a:r>
              <a:rPr kumimoji="0" lang="ja-JP" altLang="en-US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）がある時）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F78B6099-8ADD-4AAB-8B61-397664A84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565150"/>
            <a:ext cx="8932863" cy="61880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317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HGP創英角ｺﾞｼｯｸUB</vt:lpstr>
      <vt:lpstr>Default Design</vt:lpstr>
      <vt:lpstr>日本潰瘍学会 ＣＯ Ｉ 開示 　 発表者名（全員記載）：○○ ○○ 、 ○○ ○○ 、・・・　（◎発表責任者）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KC</cp:lastModifiedBy>
  <cp:revision>115</cp:revision>
  <dcterms:created xsi:type="dcterms:W3CDTF">2009-12-10T12:04:34Z</dcterms:created>
  <dcterms:modified xsi:type="dcterms:W3CDTF">2020-07-12T13:02:50Z</dcterms:modified>
</cp:coreProperties>
</file>