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1B197A9-8CD1-40D4-B909-9A39AEEE213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DDF3D4D-794A-4670-BA51-AE34AED1BA7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858B9CC-5A1D-4550-8CF0-2F3BF88A29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84789E1-D0C2-4FB7-B0D3-954A8F15241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28593C3E-E972-4C7A-BB34-A47A60F251B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57CF63F-C972-4578-A154-88DA9273ED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18D91E3-3EDF-4C3B-A89A-66D5ABB15AA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ECD2A1A-3BFE-4B6F-9CB6-690283A0158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1A937C11-218E-4196-A548-DA424646D0B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745565AF-811A-4EC0-B575-DBA976CD055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24F44D2-FCB1-4DAE-9EF6-8D0553D5E2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9139B2D8-0E3D-48AE-96E8-4EEEEF80005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FFF86AD-290B-4621-AD56-A294EC46BA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42B6BB2-D1D6-4230-9B5E-78724E882C62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FCFD266-17E7-485A-840D-62D308BA21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2A279EC-FE7A-4F2E-9D7F-C93F3C3E80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07C64F-72FB-4BC2-9BDF-7E013DFDF5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87131A-1332-45D8-A1C2-B519847D3B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9CF550-16BA-4F85-9B60-051F34CD51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E7D3F-CE35-4535-BDC8-C7A32EC331C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7819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F89871-BD0E-4F7F-B627-1A6DFFBA66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6DB90C-33C6-4D31-8788-A7331620E0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AA131F-DEC1-4C89-86DD-4462D36D7E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E1D36-5B69-4487-A5EE-E8A7F1CA15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885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ED9D46-DE9D-44A1-93BC-4113BF4F59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C4916A-F006-43F7-993F-DEFF96D59B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9BF1B2-CD60-48F9-81F3-EC81CB4AA0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B809A-EBEA-429D-962A-5449935F91D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375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E62FAD-BCE6-42C2-8044-8F4A1958A3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B4F6FD-056F-4500-A66D-9B4CA27953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67067-BDE2-4213-BD12-4553576743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D49923-7C79-41C9-9FF1-5E470B5532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5530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76A17B-4015-4134-974A-88B9068614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C7D6CC-271D-42C4-B11E-BF20D5121C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D02522-7C94-4715-A695-921DB8B71C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1557C9-40AA-45D2-AB8D-45B08413B5F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206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24616F-18EC-40C1-A5F6-0154EF4650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FA1B1E-CFCD-4190-831D-32D37EA0DD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058510-46F5-4E3B-9154-E2B5FE749C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78E6E3-1D85-473C-9C28-DE02B4A1EB1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7519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C5E68AF-DB7A-4E8A-8F5C-29B6C1D802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1D4F17-543F-499F-B1BB-55BF4E2516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63DA8BB-4CC5-4D91-B046-217F4A19E1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5593C1-3A27-46B7-9DB2-8D9F129C5FD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5727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239239-E41B-4CE6-BF9C-B5CCCA7BB7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13C3B5F-1B0E-4C98-934A-0A3FAB1871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08B3EB-DB26-4868-8DAC-1A9ACA3A74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38BAC-8BA9-410F-A893-9A0932A9078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1003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746FE4D-5711-42DB-8E2C-3821C4B4B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9DECBB6-CFF7-4D6F-988F-CC54D13AB7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FE706D-013D-4303-A85B-0DD3556ABD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D9C26-424E-4234-BA30-E1029571861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151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3E080E-03C0-42E8-9C76-850359A3B5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3850BD-214C-4452-BDEE-94E74E434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AE1EDA-F72A-44EA-9425-238FE14ABE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D30A94-81FD-41D3-A286-6257031E98C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25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E44DC0-4A9A-4ED6-9131-149F8F9D54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409D52-2BA6-4BEC-88A5-0CDC0943B2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3C2C67-8A85-4A26-80C5-5F23014A4E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0C7F11-B43F-4C44-B654-F7FBA5D60E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88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95380C9-E031-449E-8E53-12B39E113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F56633D-1B34-4FC7-B761-0D090A7A6F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8BD914C-ACB8-4DCB-9130-CD0124CA7FC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2181D9E-EE52-43CE-9C71-7715979007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D01D20A-A253-479A-8AD1-ACCD1A35065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C40BDD23-A50D-4ADE-AF37-7374467E686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6EA5385-2C14-4779-A453-19CD62CE4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8913" y="1298575"/>
            <a:ext cx="8828087" cy="2716213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日本潰瘍学会</a:t>
            </a:r>
            <a:br>
              <a:rPr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>
                <a:solidFill>
                  <a:schemeClr val="bg1"/>
                </a:solidFill>
                <a:ea typeface="ＭＳ Ｐゴシック" panose="020B0600070205080204" pitchFamily="50" charset="-128"/>
              </a:rPr>
            </a:br>
            <a:r>
              <a:rPr lang="ja-JP" altLang="en-US" sz="2200" b="1">
                <a:solidFill>
                  <a:srgbClr val="FFFF00"/>
                </a:solidFill>
                <a:ea typeface="ＭＳ Ｐゴシック" panose="020B0600070205080204" pitchFamily="50" charset="-128"/>
              </a:rPr>
              <a:t>発表者名（全員記載）： ○○ ○○ 、 ○○ ○○ 、・・・　（◎発表責任者）</a:t>
            </a:r>
            <a:endParaRPr lang="en-US" altLang="ja-JP" sz="2200" b="1">
              <a:solidFill>
                <a:srgbClr val="FFFF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10628D9-A8BD-4447-B4FC-C7D9265FA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913" y="4014788"/>
            <a:ext cx="8828087" cy="18700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演題発表内容に関連し、発表者らに開示すべき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関係にある企業等はありません。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C35252BA-A837-4349-8E2D-7953D5DBD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241300"/>
            <a:ext cx="7678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A00000000000000" pitchFamily="34" charset="-128"/>
                <a:ea typeface="HGP創英角ｺﾞｼｯｸUB" panose="020B0A00000000000000" pitchFamily="34" charset="-128"/>
              </a:rPr>
              <a:t>様式１－Ａ　（申告すべき</a:t>
            </a:r>
            <a:r>
              <a:rPr kumimoji="0" lang="en-US" altLang="ja-JP" sz="2400" b="1">
                <a:solidFill>
                  <a:schemeClr val="bg1"/>
                </a:solidFill>
                <a:latin typeface="HGP創英角ｺﾞｼｯｸUB" panose="020B0A00000000000000" pitchFamily="34" charset="-128"/>
                <a:ea typeface="HGP創英角ｺﾞｼｯｸUB" panose="020B0A00000000000000" pitchFamily="34" charset="-128"/>
              </a:rPr>
              <a:t>COI</a:t>
            </a: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A00000000000000" pitchFamily="34" charset="-128"/>
                <a:ea typeface="HGP創英角ｺﾞｼｯｸUB" panose="020B0A00000000000000" pitchFamily="34" charset="-128"/>
              </a:rPr>
              <a:t>状態がない時）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DF3AEB3F-3B2A-4319-9219-CABAC6ACC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1298575"/>
            <a:ext cx="8828087" cy="458628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73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Times New Roman</vt:lpstr>
      <vt:lpstr>ＭＳ Ｐゴシック</vt:lpstr>
      <vt:lpstr>Arial</vt:lpstr>
      <vt:lpstr>HGP創英角ｺﾞｼｯｸUB</vt:lpstr>
      <vt:lpstr>Default Design</vt:lpstr>
      <vt:lpstr>日本潰瘍学会 ＣＯ Ｉ 開示 　 発表者名（全員記載）： ○○ ○○ 、 ○○ ○○ 、・・・　（◎発表責任者）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igarashi</dc:creator>
  <cp:lastModifiedBy>KC</cp:lastModifiedBy>
  <cp:revision>109</cp:revision>
  <dcterms:created xsi:type="dcterms:W3CDTF">2009-12-10T12:04:34Z</dcterms:created>
  <dcterms:modified xsi:type="dcterms:W3CDTF">2020-07-12T13:03:09Z</dcterms:modified>
</cp:coreProperties>
</file>